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6" r:id="rId3"/>
    <p:sldId id="259" r:id="rId4"/>
    <p:sldId id="258" r:id="rId5"/>
    <p:sldId id="257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0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B9F1D-B996-4BA0-9039-613E6AF2E072}" type="datetimeFigureOut">
              <a:rPr lang="fr-FR" smtClean="0"/>
              <a:pPr/>
              <a:t>5/7/13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CA053-64A5-468B-A4AC-F179676E72A7}" type="slidenum">
              <a:rPr lang="fr-CA" smtClean="0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207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A053-64A5-468B-A4AC-F179676E72A7}" type="slidenum">
              <a:rPr lang="fr-CA" smtClean="0"/>
              <a:pPr/>
              <a:t>4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72F5-4AE0-4F91-84F6-6991E5097B28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EE943-70E4-4D3E-825C-4798AC1A2B5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6A6B-ED90-47A0-950D-EB3F0A3126B0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BBB40-65F0-4BF8-8D3D-1B302F8A3BA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C806-A72D-4184-8CE5-0A37A3C18176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3CD3-4225-4A12-B5AE-87BC6FCDDB9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A493-1E86-4F07-9DE5-FB09DF1C1D4B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958D-0694-4924-A86B-21DB5723657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30C4-9E91-4046-886F-CD5B013B801B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CA66E-1B18-41FC-BBBF-2CB9C82AD7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0F04-595E-4771-B172-1E0CB2E92B51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8491-D6A5-4A04-824C-DF1A16BB670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A7B5-1140-411B-9CDA-69B3E22C73FB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E9991-5BA6-4B12-89DE-1BA775F6205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AAFD-4299-4BA3-BEF4-9CA24F6A9A84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7D73C-2031-492E-B38E-C491368C13D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6DA9-818E-4FA1-AB8E-0D8F32C1D27D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873A-DAA7-4191-B399-30D6BF29195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AEDC2-A054-4FE4-98B1-11429BA579DC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ED0E2-7683-4C20-B6CB-652102D0695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AF50-9A6C-4838-B1B8-C0406834832C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C8D11-3B1C-4630-A092-1A20EFFA347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CC5DAF-87E5-49F5-903F-B90EF21DC3E6}" type="datetimeFigureOut">
              <a:rPr lang="fr-FR"/>
              <a:pPr>
                <a:defRPr/>
              </a:pPr>
              <a:t>5/7/13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98C9BD-93FD-4762-82A1-52C817A4AA6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4-Day Email </a:t>
            </a:r>
            <a:r>
              <a:rPr lang="fr-CA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Strategy</a:t>
            </a:r>
            <a:endParaRPr lang="fr-CA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5888" y="2143116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C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ChallengeFatLoss.com</a:t>
            </a:r>
            <a:endParaRPr lang="fr-CA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2443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And these are random pencils that came with this template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5723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Formula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" y="1917710"/>
            <a:ext cx="8229600" cy="45116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rgbClr val="0000FF"/>
                </a:solidFill>
              </a:rPr>
              <a:t>Day 1 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The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Fast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Action Bonus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rgbClr val="0000FF"/>
                </a:solidFill>
              </a:rPr>
              <a:t>Day 2 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The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how YOUR program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solution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rgbClr val="0000FF"/>
                </a:solidFill>
              </a:rPr>
              <a:t>Day 3 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Content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sample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workout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give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them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more)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rgbClr val="0000FF"/>
                </a:solidFill>
              </a:rPr>
              <a:t>Day 4 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The Top 10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Approach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/Deadline (URGENCY)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b="1" dirty="0" smtClean="0">
                <a:solidFill>
                  <a:srgbClr val="0000FF"/>
                </a:solidFill>
              </a:rPr>
              <a:t>Day 1 – </a:t>
            </a:r>
            <a:r>
              <a:rPr lang="fr-CA" b="1" dirty="0" err="1" smtClean="0">
                <a:solidFill>
                  <a:srgbClr val="0000FF"/>
                </a:solidFill>
              </a:rPr>
              <a:t>Your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Fast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br>
              <a:rPr lang="fr-CA" b="1" dirty="0" smtClean="0">
                <a:solidFill>
                  <a:srgbClr val="0000FF"/>
                </a:solidFill>
              </a:rPr>
            </a:br>
            <a:r>
              <a:rPr lang="fr-CA" b="1" dirty="0" smtClean="0">
                <a:solidFill>
                  <a:srgbClr val="0000FF"/>
                </a:solidFill>
              </a:rPr>
              <a:t>Action Bonus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fast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action bonus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should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something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compliments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main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needs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something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people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excited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about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Also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explain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program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different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4941168"/>
            <a:ext cx="2267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Look! More random colored pencils!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b="1" dirty="0" smtClean="0">
                <a:solidFill>
                  <a:srgbClr val="0000FF"/>
                </a:solidFill>
              </a:rPr>
              <a:t>Day 1 – </a:t>
            </a:r>
            <a:r>
              <a:rPr lang="fr-CA" b="1" dirty="0" err="1" smtClean="0">
                <a:solidFill>
                  <a:srgbClr val="0000FF"/>
                </a:solidFill>
              </a:rPr>
              <a:t>Fast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br>
              <a:rPr lang="fr-CA" b="1" dirty="0" smtClean="0">
                <a:solidFill>
                  <a:srgbClr val="0000FF"/>
                </a:solidFill>
              </a:rPr>
            </a:br>
            <a:r>
              <a:rPr lang="fr-CA" b="1" dirty="0" smtClean="0">
                <a:solidFill>
                  <a:srgbClr val="0000FF"/>
                </a:solidFill>
              </a:rPr>
              <a:t>Action Bonus</a:t>
            </a:r>
          </a:p>
        </p:txBody>
      </p:sp>
      <p:pic>
        <p:nvPicPr>
          <p:cNvPr id="6" name="Content Placeholder 5" descr="fastactionbanner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1020" b="-71020"/>
          <a:stretch>
            <a:fillRect/>
          </a:stretch>
        </p:blipFill>
        <p:spPr>
          <a:xfrm>
            <a:off x="467544" y="1711349"/>
            <a:ext cx="8229600" cy="45259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b="1" dirty="0" smtClean="0">
                <a:solidFill>
                  <a:srgbClr val="0000FF"/>
                </a:solidFill>
              </a:rPr>
              <a:t>Day 2 – </a:t>
            </a:r>
            <a:r>
              <a:rPr lang="fr-CA" b="1" dirty="0" err="1" smtClean="0">
                <a:solidFill>
                  <a:srgbClr val="0000FF"/>
                </a:solidFill>
              </a:rPr>
              <a:t>Agitate</a:t>
            </a:r>
            <a:r>
              <a:rPr lang="fr-CA" b="1" dirty="0" smtClean="0">
                <a:solidFill>
                  <a:srgbClr val="0000FF"/>
                </a:solidFill>
              </a:rPr>
              <a:t> the </a:t>
            </a:r>
            <a:r>
              <a:rPr lang="fr-CA" b="1" dirty="0" err="1" smtClean="0">
                <a:solidFill>
                  <a:srgbClr val="0000FF"/>
                </a:solidFill>
              </a:rPr>
              <a:t>Problem</a:t>
            </a:r>
            <a:r>
              <a:rPr lang="fr-CA" b="1" dirty="0" smtClean="0">
                <a:solidFill>
                  <a:srgbClr val="0000FF"/>
                </a:solidFill>
              </a:rPr>
              <a:t> and </a:t>
            </a:r>
            <a:r>
              <a:rPr lang="fr-CA" b="1" dirty="0" err="1" smtClean="0">
                <a:solidFill>
                  <a:srgbClr val="0000FF"/>
                </a:solidFill>
              </a:rPr>
              <a:t>Explain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Why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Your</a:t>
            </a:r>
            <a:r>
              <a:rPr lang="fr-CA" b="1" dirty="0" smtClean="0">
                <a:solidFill>
                  <a:srgbClr val="0000FF"/>
                </a:solidFill>
              </a:rPr>
              <a:t> Program </a:t>
            </a:r>
            <a:r>
              <a:rPr lang="fr-CA" b="1" dirty="0" err="1" smtClean="0">
                <a:solidFill>
                  <a:srgbClr val="0000FF"/>
                </a:solidFill>
              </a:rPr>
              <a:t>is</a:t>
            </a:r>
            <a:r>
              <a:rPr lang="fr-CA" b="1" dirty="0" smtClean="0">
                <a:solidFill>
                  <a:srgbClr val="0000FF"/>
                </a:solidFill>
              </a:rPr>
              <a:t> the Solution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2492896"/>
            <a:ext cx="6329362" cy="338437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other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programs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fail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different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about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how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does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solve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4581128"/>
            <a:ext cx="2267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Look! Even </a:t>
            </a:r>
            <a:r>
              <a:rPr lang="en-US" u="sng" dirty="0" smtClean="0"/>
              <a:t>MORE</a:t>
            </a:r>
            <a:r>
              <a:rPr lang="en-US" dirty="0" smtClean="0"/>
              <a:t> random colored pencils!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90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b="1" dirty="0" smtClean="0">
                <a:solidFill>
                  <a:srgbClr val="0000FF"/>
                </a:solidFill>
              </a:rPr>
              <a:t>Day 2 – Hormones are the </a:t>
            </a:r>
            <a:r>
              <a:rPr lang="fr-CA" b="1" dirty="0" err="1" smtClean="0">
                <a:solidFill>
                  <a:srgbClr val="0000FF"/>
                </a:solidFill>
              </a:rPr>
              <a:t>Problem</a:t>
            </a:r>
            <a:r>
              <a:rPr lang="fr-CA" b="1" dirty="0" smtClean="0">
                <a:solidFill>
                  <a:srgbClr val="0000FF"/>
                </a:solidFill>
              </a:rPr>
              <a:t> and Challenge Fat </a:t>
            </a:r>
            <a:r>
              <a:rPr lang="fr-CA" b="1" dirty="0" err="1" smtClean="0">
                <a:solidFill>
                  <a:srgbClr val="0000FF"/>
                </a:solidFill>
              </a:rPr>
              <a:t>Loss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Workouts</a:t>
            </a:r>
            <a:r>
              <a:rPr lang="fr-CA" b="1" dirty="0" smtClean="0">
                <a:solidFill>
                  <a:srgbClr val="0000FF"/>
                </a:solidFill>
              </a:rPr>
              <a:t> are the Solution</a:t>
            </a:r>
          </a:p>
        </p:txBody>
      </p:sp>
      <p:pic>
        <p:nvPicPr>
          <p:cNvPr id="6" name="Content Placeholder 5" descr="shawna_black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840" r="-103840"/>
          <a:stretch>
            <a:fillRect/>
          </a:stretch>
        </p:blipFill>
        <p:spPr>
          <a:xfrm>
            <a:off x="827584" y="2420888"/>
            <a:ext cx="6329362" cy="3384550"/>
          </a:xfrm>
        </p:spPr>
      </p:pic>
      <p:sp>
        <p:nvSpPr>
          <p:cNvPr id="4" name="TextBox 3"/>
          <p:cNvSpPr txBox="1"/>
          <p:nvPr/>
        </p:nvSpPr>
        <p:spPr>
          <a:xfrm>
            <a:off x="107504" y="4581128"/>
            <a:ext cx="2267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Look! Even </a:t>
            </a:r>
            <a:r>
              <a:rPr lang="en-US" u="sng" dirty="0" smtClean="0"/>
              <a:t>MORE</a:t>
            </a:r>
            <a:r>
              <a:rPr lang="en-US" dirty="0" smtClean="0"/>
              <a:t> random colored pencils!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3068960"/>
            <a:ext cx="280831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 no have problem with the </a:t>
            </a:r>
            <a:r>
              <a:rPr lang="en-US" dirty="0" err="1" smtClean="0"/>
              <a:t>cortisolzzz</a:t>
            </a:r>
            <a:r>
              <a:rPr lang="en-US" dirty="0" smtClean="0"/>
              <a:t> with me 20-minute challenge </a:t>
            </a:r>
            <a:r>
              <a:rPr lang="en-US" dirty="0" err="1" smtClean="0"/>
              <a:t>workoutzzzz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By the way I’m 50. </a:t>
            </a:r>
            <a:r>
              <a:rPr lang="en-US" dirty="0" err="1" smtClean="0"/>
              <a:t>Holla</a:t>
            </a:r>
            <a:r>
              <a:rPr lang="en-US" dirty="0" smtClean="0"/>
              <a:t>’!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91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b="1" dirty="0" smtClean="0">
                <a:solidFill>
                  <a:srgbClr val="0000FF"/>
                </a:solidFill>
              </a:rPr>
              <a:t>Day 3 – </a:t>
            </a:r>
            <a:r>
              <a:rPr lang="fr-CA" b="1" dirty="0" err="1" smtClean="0">
                <a:solidFill>
                  <a:srgbClr val="0000FF"/>
                </a:solidFill>
              </a:rPr>
              <a:t>Agitate</a:t>
            </a:r>
            <a:r>
              <a:rPr lang="fr-CA" b="1" dirty="0" smtClean="0">
                <a:solidFill>
                  <a:srgbClr val="0000FF"/>
                </a:solidFill>
              </a:rPr>
              <a:t> the </a:t>
            </a:r>
            <a:r>
              <a:rPr lang="fr-CA" b="1" dirty="0" err="1" smtClean="0">
                <a:solidFill>
                  <a:srgbClr val="0000FF"/>
                </a:solidFill>
              </a:rPr>
              <a:t>Problem</a:t>
            </a:r>
            <a:r>
              <a:rPr lang="fr-CA" b="1" dirty="0" smtClean="0">
                <a:solidFill>
                  <a:srgbClr val="0000FF"/>
                </a:solidFill>
              </a:rPr>
              <a:t> More and </a:t>
            </a:r>
            <a:r>
              <a:rPr lang="fr-CA" b="1" dirty="0" err="1" smtClean="0">
                <a:solidFill>
                  <a:srgbClr val="0000FF"/>
                </a:solidFill>
              </a:rPr>
              <a:t>Give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them</a:t>
            </a:r>
            <a:r>
              <a:rPr lang="fr-CA" b="1" dirty="0" smtClean="0">
                <a:solidFill>
                  <a:srgbClr val="0000FF"/>
                </a:solidFill>
              </a:rPr>
              <a:t> a </a:t>
            </a:r>
            <a:r>
              <a:rPr lang="fr-CA" b="1" dirty="0" err="1" smtClean="0">
                <a:solidFill>
                  <a:srgbClr val="0000FF"/>
                </a:solidFill>
              </a:rPr>
              <a:t>Sample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with</a:t>
            </a:r>
            <a:r>
              <a:rPr lang="fr-CA" b="1" dirty="0" smtClean="0">
                <a:solidFill>
                  <a:srgbClr val="0000FF"/>
                </a:solidFill>
              </a:rPr>
              <a:t> Content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2492896"/>
            <a:ext cx="6329362" cy="3384376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Give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them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taste of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expect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want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offering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free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sample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affiliates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would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more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willing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share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their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readers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because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content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4581128"/>
            <a:ext cx="2267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Wow!  </a:t>
            </a:r>
            <a:r>
              <a:rPr lang="en-US" u="sng" dirty="0" smtClean="0"/>
              <a:t>MORE</a:t>
            </a:r>
            <a:r>
              <a:rPr lang="en-US" dirty="0" smtClean="0"/>
              <a:t> random colored pencils?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80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568952" cy="171420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b="1" dirty="0" smtClean="0">
                <a:solidFill>
                  <a:srgbClr val="0000FF"/>
                </a:solidFill>
              </a:rPr>
              <a:t>Day 4 – The Top 10 </a:t>
            </a:r>
            <a:r>
              <a:rPr lang="fr-CA" b="1" dirty="0" err="1" smtClean="0">
                <a:solidFill>
                  <a:srgbClr val="0000FF"/>
                </a:solidFill>
              </a:rPr>
              <a:t>Workouts</a:t>
            </a:r>
            <a:r>
              <a:rPr lang="fr-CA" b="1" dirty="0" smtClean="0">
                <a:solidFill>
                  <a:srgbClr val="0000FF"/>
                </a:solidFill>
              </a:rPr>
              <a:t> You MUST Do and the Top 10 </a:t>
            </a:r>
            <a:r>
              <a:rPr lang="fr-CA" b="1" dirty="0" err="1" smtClean="0">
                <a:solidFill>
                  <a:srgbClr val="0000FF"/>
                </a:solidFill>
              </a:rPr>
              <a:t>Reasons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Why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Your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Readers</a:t>
            </a:r>
            <a:r>
              <a:rPr lang="fr-CA" b="1" dirty="0" smtClean="0">
                <a:solidFill>
                  <a:srgbClr val="0000FF"/>
                </a:solidFill>
              </a:rPr>
              <a:t> </a:t>
            </a:r>
            <a:r>
              <a:rPr lang="fr-CA" b="1" dirty="0" err="1" smtClean="0">
                <a:solidFill>
                  <a:srgbClr val="0000FF"/>
                </a:solidFill>
              </a:rPr>
              <a:t>Need</a:t>
            </a:r>
            <a:r>
              <a:rPr lang="fr-CA" b="1" dirty="0" smtClean="0">
                <a:solidFill>
                  <a:srgbClr val="0000FF"/>
                </a:solidFill>
              </a:rPr>
              <a:t> This Program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2492896"/>
            <a:ext cx="6329362" cy="3384376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top 10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workouts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peak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their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gets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readers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excited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top 10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reasons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overcome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objections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might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having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Always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emphasize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the deadline to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program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discount.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4869160"/>
            <a:ext cx="2267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Dude! More random colored pencils!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5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C1038149399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D81CFD-CA74-45F2-9DAF-01B752EE31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TC103814939990</Template>
  <TotalTime>1571</TotalTime>
  <Words>324</Words>
  <Application>Microsoft Macintosh PowerPoint</Application>
  <PresentationFormat>On-screen Show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TC103814939990</vt:lpstr>
      <vt:lpstr>The 4-Day Email Strategy</vt:lpstr>
      <vt:lpstr>The Formula</vt:lpstr>
      <vt:lpstr>Day 1 – Your Fast  Action Bonus</vt:lpstr>
      <vt:lpstr>Day 1 – Fast  Action Bonus</vt:lpstr>
      <vt:lpstr>Day 2 – Agitate the Problem and Explain Why Your Program is the Solution</vt:lpstr>
      <vt:lpstr>Day 2 – Hormones are the Problem and Challenge Fat Loss Workouts are the Solution</vt:lpstr>
      <vt:lpstr>Day 3 – Agitate the Problem More and Give them a Sample with Content</vt:lpstr>
      <vt:lpstr>Day 4 – The Top 10 Workouts You MUST Do and the Top 10 Reasons Why Your Readers Need This Program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/>
  <cp:keywords/>
  <cp:lastModifiedBy>Mike Whitfield</cp:lastModifiedBy>
  <cp:revision>133</cp:revision>
  <dcterms:modified xsi:type="dcterms:W3CDTF">2013-05-07T18:00:09Z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TC103814939990</vt:lpwstr>
  </property>
</Properties>
</file>